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83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6" d="100"/>
          <a:sy n="126" d="100"/>
        </p:scale>
        <p:origin x="-90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418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467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654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806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88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462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591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933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378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42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000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86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ot_cu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22368"/>
          <a:stretch/>
        </p:blipFill>
        <p:spPr>
          <a:xfrm>
            <a:off x="127992" y="0"/>
            <a:ext cx="8831388" cy="639899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838200" y="689123"/>
            <a:ext cx="7776605" cy="5188107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132232" y="588215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2733281" y="588215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334331" y="588215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5935381" y="588215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7531603" y="588215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rot="16200000" flipV="1">
            <a:off x="785467" y="5397165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16200000" flipV="1">
            <a:off x="785467" y="4714195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16200000" flipV="1">
            <a:off x="785467" y="4031225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 flipV="1">
            <a:off x="785467" y="334342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16200000" flipV="1">
            <a:off x="785467" y="266528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16200000" flipV="1">
            <a:off x="785467" y="198231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16200000" flipV="1">
            <a:off x="785467" y="1294517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 rot="16200000">
            <a:off x="317404" y="1197526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1600</a:t>
            </a:r>
          </a:p>
        </p:txBody>
      </p:sp>
      <p:sp>
        <p:nvSpPr>
          <p:cNvPr id="20" name="TextBox 19"/>
          <p:cNvSpPr txBox="1"/>
          <p:nvPr/>
        </p:nvSpPr>
        <p:spPr>
          <a:xfrm rot="16200000">
            <a:off x="321646" y="1886892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1400</a:t>
            </a:r>
          </a:p>
        </p:txBody>
      </p:sp>
      <p:sp>
        <p:nvSpPr>
          <p:cNvPr id="21" name="TextBox 20"/>
          <p:cNvSpPr txBox="1"/>
          <p:nvPr/>
        </p:nvSpPr>
        <p:spPr>
          <a:xfrm rot="16200000">
            <a:off x="316230" y="2567014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1200</a:t>
            </a:r>
          </a:p>
        </p:txBody>
      </p:sp>
      <p:sp>
        <p:nvSpPr>
          <p:cNvPr id="22" name="TextBox 21"/>
          <p:cNvSpPr txBox="1"/>
          <p:nvPr/>
        </p:nvSpPr>
        <p:spPr>
          <a:xfrm rot="16200000">
            <a:off x="354055" y="3935801"/>
            <a:ext cx="4186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4E83B7"/>
                </a:solidFill>
              </a:rPr>
              <a:t>8</a:t>
            </a:r>
            <a:r>
              <a:rPr lang="en-US" sz="1200" dirty="0" smtClean="0">
                <a:solidFill>
                  <a:srgbClr val="4E83B7"/>
                </a:solidFill>
              </a:rPr>
              <a:t>00</a:t>
            </a:r>
          </a:p>
        </p:txBody>
      </p:sp>
      <p:sp>
        <p:nvSpPr>
          <p:cNvPr id="23" name="TextBox 22"/>
          <p:cNvSpPr txBox="1"/>
          <p:nvPr/>
        </p:nvSpPr>
        <p:spPr>
          <a:xfrm rot="16200000">
            <a:off x="354054" y="4624641"/>
            <a:ext cx="4186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600</a:t>
            </a:r>
          </a:p>
        </p:txBody>
      </p:sp>
      <p:sp>
        <p:nvSpPr>
          <p:cNvPr id="24" name="TextBox 23"/>
          <p:cNvSpPr txBox="1"/>
          <p:nvPr/>
        </p:nvSpPr>
        <p:spPr>
          <a:xfrm rot="16200000">
            <a:off x="316231" y="3246602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1000</a:t>
            </a:r>
          </a:p>
        </p:txBody>
      </p:sp>
      <p:sp>
        <p:nvSpPr>
          <p:cNvPr id="25" name="TextBox 24"/>
          <p:cNvSpPr txBox="1"/>
          <p:nvPr/>
        </p:nvSpPr>
        <p:spPr>
          <a:xfrm rot="16200000">
            <a:off x="354054" y="5303371"/>
            <a:ext cx="4186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4E83B7"/>
                </a:solidFill>
              </a:rPr>
              <a:t>4</a:t>
            </a:r>
            <a:r>
              <a:rPr lang="en-US" sz="1200" dirty="0" smtClean="0">
                <a:solidFill>
                  <a:srgbClr val="4E83B7"/>
                </a:solidFill>
              </a:rPr>
              <a:t>00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83100" y="5978040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2014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484956" y="5987111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2016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081177" y="5984480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2018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682227" y="5983893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2020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278449" y="5983306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2022</a:t>
            </a:r>
          </a:p>
        </p:txBody>
      </p:sp>
      <p:sp>
        <p:nvSpPr>
          <p:cNvPr id="31" name="TextBox 30"/>
          <p:cNvSpPr txBox="1"/>
          <p:nvPr/>
        </p:nvSpPr>
        <p:spPr>
          <a:xfrm rot="16200000">
            <a:off x="-395545" y="3119624"/>
            <a:ext cx="12309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40" dirty="0" smtClean="0">
                <a:solidFill>
                  <a:srgbClr val="4E83B7"/>
                </a:solidFill>
              </a:rPr>
              <a:t>Revenue($mm)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276600" y="187124"/>
            <a:ext cx="2602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40" dirty="0" smtClean="0">
                <a:solidFill>
                  <a:srgbClr val="4E83B7"/>
                </a:solidFill>
              </a:rPr>
              <a:t>Whatever you want to be at the top</a:t>
            </a:r>
          </a:p>
        </p:txBody>
      </p:sp>
    </p:spTree>
    <p:extLst>
      <p:ext uri="{BB962C8B-B14F-4D97-AF65-F5344CB8AC3E}">
        <p14:creationId xmlns:p14="http://schemas.microsoft.com/office/powerpoint/2010/main" val="1393685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ot_cu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7357" t="12128" r="25551" b="8481"/>
          <a:stretch/>
        </p:blipFill>
        <p:spPr>
          <a:xfrm>
            <a:off x="964858" y="776140"/>
            <a:ext cx="7632367" cy="508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684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25</Words>
  <Application>Microsoft Macintosh PowerPoint</Application>
  <PresentationFormat>On-screen Show (4:3)</PresentationFormat>
  <Paragraphs>14</Paragraphs>
  <Slides>2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 Konwisser</dc:creator>
  <cp:lastModifiedBy>Georg Konwisser</cp:lastModifiedBy>
  <cp:revision>7</cp:revision>
  <dcterms:created xsi:type="dcterms:W3CDTF">2015-01-26T19:03:14Z</dcterms:created>
  <dcterms:modified xsi:type="dcterms:W3CDTF">2015-01-27T11:07:26Z</dcterms:modified>
</cp:coreProperties>
</file>

<file path=docProps/thumbnail.jpeg>
</file>